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65" r:id="rId5"/>
    <p:sldId id="275" r:id="rId6"/>
    <p:sldId id="276" r:id="rId7"/>
    <p:sldId id="278" r:id="rId8"/>
    <p:sldId id="27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3818" autoAdjust="0"/>
  </p:normalViewPr>
  <p:slideViewPr>
    <p:cSldViewPr snapToGrid="0" showGuides="1">
      <p:cViewPr varScale="1">
        <p:scale>
          <a:sx n="56" d="100"/>
          <a:sy n="56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174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985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00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484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44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26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79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59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4409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072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81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380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317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26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198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231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552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EEC5-C59C-45EE-A65D-E75D9F4E1BE6}" type="datetimeFigureOut">
              <a:rPr lang="en-IN" smtClean="0"/>
              <a:t>20-01-2025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5EED5-E808-41DC-BAD2-F6FE267A06C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6134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0" y="2692145"/>
            <a:ext cx="8616638" cy="1373070"/>
          </a:xfrm>
        </p:spPr>
        <p:txBody>
          <a:bodyPr/>
          <a:lstStyle/>
          <a:p>
            <a:r>
              <a:rPr lang="en-US" dirty="0"/>
              <a:t>PAYMENT OF WAGES-1936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2364" y="4437749"/>
            <a:ext cx="5514109" cy="2117597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Dr. </a:t>
            </a:r>
            <a:r>
              <a:rPr lang="en-US" sz="2000" dirty="0" err="1"/>
              <a:t>Srinibash</a:t>
            </a:r>
            <a:r>
              <a:rPr lang="en-US" sz="2000" dirty="0"/>
              <a:t> Dash</a:t>
            </a:r>
          </a:p>
          <a:p>
            <a:pPr algn="ctr"/>
            <a:r>
              <a:rPr lang="en-US" sz="2000" dirty="0"/>
              <a:t>Associate Professor &amp; Head</a:t>
            </a:r>
          </a:p>
          <a:p>
            <a:pPr algn="ctr"/>
            <a:r>
              <a:rPr lang="en-US" sz="2000" dirty="0"/>
              <a:t>School of Management</a:t>
            </a:r>
          </a:p>
          <a:p>
            <a:pPr algn="ctr"/>
            <a:r>
              <a:rPr lang="en-US" sz="2000" dirty="0"/>
              <a:t>Gangadhar </a:t>
            </a:r>
            <a:r>
              <a:rPr lang="en-US" sz="2000" dirty="0" err="1"/>
              <a:t>Meher</a:t>
            </a:r>
            <a:r>
              <a:rPr lang="en-US" sz="2000" dirty="0"/>
              <a:t> University</a:t>
            </a:r>
            <a:endParaRPr lang="en-IN" sz="200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921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301" y="794791"/>
            <a:ext cx="6454515" cy="1080938"/>
          </a:xfrm>
        </p:spPr>
        <p:txBody>
          <a:bodyPr>
            <a:noAutofit/>
          </a:bodyPr>
          <a:lstStyle/>
          <a:p>
            <a:r>
              <a:rPr lang="en-US" sz="8800" dirty="0"/>
              <a:t>THANK YOU</a:t>
            </a:r>
            <a:endParaRPr lang="en-IN" sz="8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831" y="2491003"/>
            <a:ext cx="4137457" cy="4137457"/>
          </a:xfrm>
        </p:spPr>
      </p:pic>
    </p:spTree>
    <p:extLst>
      <p:ext uri="{BB962C8B-B14F-4D97-AF65-F5344CB8AC3E}">
        <p14:creationId xmlns:p14="http://schemas.microsoft.com/office/powerpoint/2010/main" val="3835955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630" y="2161309"/>
            <a:ext cx="10112370" cy="453043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OBJECTIVES </a:t>
            </a:r>
          </a:p>
          <a:p>
            <a:r>
              <a:rPr lang="en-US" dirty="0"/>
              <a:t>SCOPE AND APPLICABILITY</a:t>
            </a:r>
          </a:p>
          <a:p>
            <a:r>
              <a:rPr lang="en-US" dirty="0"/>
              <a:t>KEY PROVISIONS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CONCLUSION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1" y="2282536"/>
            <a:ext cx="3297381" cy="303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" y="2064326"/>
            <a:ext cx="9031716" cy="40732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payment of Wages Act,1936 enacted to regulate the payment of Wages to certain classes of employed persons.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Payment of Wages Act, 1936 is a legislation enacted by the Indian Legislature to regulate the payment of wages to employees in India.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Act aims to protect the interests of employees by ensuring that they receive their wages in a timely and fair manner.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2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03" y="2087491"/>
            <a:ext cx="6122262" cy="3204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1.Ensure timely payment of wages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2.</a:t>
            </a:r>
            <a:r>
              <a:rPr lang="en-US" b="1" dirty="0"/>
              <a:t>Prevent unauthorized deductions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3.</a:t>
            </a:r>
            <a:r>
              <a:rPr lang="en-US" b="1" dirty="0"/>
              <a:t>Protect employees' rights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4.</a:t>
            </a:r>
            <a:r>
              <a:rPr lang="en-US" b="1" dirty="0"/>
              <a:t>Promote fair labor practices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128" y="2355272"/>
            <a:ext cx="3117271" cy="3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5244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APPLICABILITY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939" y="2101345"/>
            <a:ext cx="8117316" cy="4313310"/>
          </a:xfrm>
        </p:spPr>
        <p:txBody>
          <a:bodyPr>
            <a:normAutofit/>
          </a:bodyPr>
          <a:lstStyle/>
          <a:p>
            <a:r>
              <a:rPr lang="en-US" dirty="0"/>
              <a:t>Applies to employed persons drawing wages not exceeding ₹24000 p/m(amended in 2017)</a:t>
            </a:r>
          </a:p>
          <a:p>
            <a:r>
              <a:rPr lang="en-US" dirty="0"/>
              <a:t>Applicable to factories, industrial establishment, and certain specified classes of employees.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142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PROVISIONS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39" y="2226035"/>
            <a:ext cx="6690297" cy="2997129"/>
          </a:xfrm>
        </p:spPr>
        <p:txBody>
          <a:bodyPr>
            <a:normAutofit/>
          </a:bodyPr>
          <a:lstStyle/>
          <a:p>
            <a:r>
              <a:rPr lang="en-US" dirty="0"/>
              <a:t>1. Timely Payment of salary </a:t>
            </a:r>
          </a:p>
          <a:p>
            <a:r>
              <a:rPr lang="en-US" dirty="0"/>
              <a:t>2. Mode of Payment</a:t>
            </a:r>
          </a:p>
          <a:p>
            <a:r>
              <a:rPr lang="en-US" dirty="0"/>
              <a:t>3. Permitted</a:t>
            </a:r>
          </a:p>
          <a:p>
            <a:r>
              <a:rPr lang="en-US" dirty="0"/>
              <a:t>4. Right Against Delayed </a:t>
            </a:r>
          </a:p>
          <a:p>
            <a:r>
              <a:rPr lang="en-US" dirty="0"/>
              <a:t>5. Coverage</a:t>
            </a:r>
          </a:p>
          <a:p>
            <a:r>
              <a:rPr lang="en-US" dirty="0"/>
              <a:t>6. Penalties for Non-Compliance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447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Delayed Payment of Wages Ramesh, a factory worker, was employed by XYZ Ltd. His monthly salary was ₹20,000. However, for three consecutive months, Ramesh did not receive his salary on time. The company delayed pay .</a:t>
            </a:r>
          </a:p>
          <a:p>
            <a:pPr marL="0" indent="0">
              <a:buNone/>
            </a:pPr>
            <a:r>
              <a:rPr lang="en-US" b="1" dirty="0"/>
              <a:t># ISSUE: </a:t>
            </a:r>
            <a:r>
              <a:rPr lang="en-US" dirty="0"/>
              <a:t>Ramesh faced financial difficulties due to the delayed payment.</a:t>
            </a:r>
          </a:p>
          <a:p>
            <a:pPr marL="0" indent="0">
              <a:buNone/>
            </a:pPr>
            <a:r>
              <a:rPr lang="en-US" dirty="0"/>
              <a:t>He approached the Labor Inspector, citing the Payment of Wages Act, 1936. </a:t>
            </a:r>
            <a:r>
              <a:rPr lang="en-US" dirty="0" err="1"/>
              <a:t>ment</a:t>
            </a:r>
            <a:r>
              <a:rPr lang="en-US" dirty="0"/>
              <a:t> by 10-15 days.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583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OF CASE STUDY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 </a:t>
            </a:r>
            <a:r>
              <a:rPr lang="en-US" b="1" dirty="0"/>
              <a:t>Decision :</a:t>
            </a:r>
            <a:r>
              <a:rPr lang="en-US" dirty="0"/>
              <a:t>The Inspector directed XYZ Ltd. to pay Ramesh's salary within 48 hours, along with a penalty of ₹3,000.</a:t>
            </a:r>
          </a:p>
          <a:p>
            <a:r>
              <a:rPr lang="en-US" dirty="0"/>
              <a:t># </a:t>
            </a:r>
            <a:r>
              <a:rPr lang="en-US" b="1" dirty="0"/>
              <a:t>Outcome :</a:t>
            </a:r>
            <a:r>
              <a:rPr lang="en-US" dirty="0"/>
              <a:t>XYZ Ltd. paid Ramesh's salary and penalty, ensuring timely payment of wages thereafter.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9005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CONCLUSION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8574515" cy="4202472"/>
          </a:xfrm>
        </p:spPr>
        <p:txBody>
          <a:bodyPr>
            <a:noAutofit/>
          </a:bodyPr>
          <a:lstStyle/>
          <a:p>
            <a:r>
              <a:rPr lang="en-US" sz="2800" dirty="0"/>
              <a:t>The Payment of Wages Act, 1936 is a landmark legislation that protects the rights of employees in India.</a:t>
            </a:r>
          </a:p>
          <a:p>
            <a:r>
              <a:rPr lang="en-US" sz="2800" dirty="0"/>
              <a:t> The Act ensures that employees receive their wages in a timely and fair manner, and prevents exploitation by employers.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35988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897</TotalTime>
  <Words>364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</vt:lpstr>
      <vt:lpstr>Berlin</vt:lpstr>
      <vt:lpstr>PAYMENT OF WAGES-1936</vt:lpstr>
      <vt:lpstr>CONTENTS</vt:lpstr>
      <vt:lpstr>INTRODUCTION</vt:lpstr>
      <vt:lpstr>OBJECTIVES</vt:lpstr>
      <vt:lpstr>SCOPE AND APPLICABILITY</vt:lpstr>
      <vt:lpstr>KEY PROVISIONS</vt:lpstr>
      <vt:lpstr>CASE STUDY</vt:lpstr>
      <vt:lpstr>DECISION OF CASE STUDY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CASH MANAGEMENT</dc:title>
  <dc:creator>user</dc:creator>
  <cp:lastModifiedBy>OWNER</cp:lastModifiedBy>
  <cp:revision>99</cp:revision>
  <dcterms:created xsi:type="dcterms:W3CDTF">2024-07-17T01:48:51Z</dcterms:created>
  <dcterms:modified xsi:type="dcterms:W3CDTF">2025-01-20T16:27:01Z</dcterms:modified>
</cp:coreProperties>
</file>